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2" r:id="rId3"/>
    <p:sldId id="264" r:id="rId4"/>
    <p:sldId id="263" r:id="rId5"/>
    <p:sldId id="267" r:id="rId6"/>
    <p:sldId id="265" r:id="rId7"/>
    <p:sldId id="266" r:id="rId8"/>
    <p:sldId id="268" r:id="rId9"/>
  </p:sldIdLst>
  <p:sldSz cx="9144000" cy="6858000" type="screen4x3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5D66E-E39C-43E5-87BF-71D91818FF1F}" type="datetimeFigureOut">
              <a:rPr lang="bg-BG" smtClean="0"/>
              <a:t>29.8.2017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CB59D-77A8-4B4C-B4AC-B670A9349F2E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0247427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5D66E-E39C-43E5-87BF-71D91818FF1F}" type="datetimeFigureOut">
              <a:rPr lang="bg-BG" smtClean="0"/>
              <a:t>29.8.2017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CB59D-77A8-4B4C-B4AC-B670A9349F2E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866956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5D66E-E39C-43E5-87BF-71D91818FF1F}" type="datetimeFigureOut">
              <a:rPr lang="bg-BG" smtClean="0"/>
              <a:t>29.8.2017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CB59D-77A8-4B4C-B4AC-B670A9349F2E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0742463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5D66E-E39C-43E5-87BF-71D91818FF1F}" type="datetimeFigureOut">
              <a:rPr lang="bg-BG" smtClean="0"/>
              <a:t>29.8.2017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CB59D-77A8-4B4C-B4AC-B670A9349F2E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874287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5D66E-E39C-43E5-87BF-71D91818FF1F}" type="datetimeFigureOut">
              <a:rPr lang="bg-BG" smtClean="0"/>
              <a:t>29.8.2017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CB59D-77A8-4B4C-B4AC-B670A9349F2E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4207413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5D66E-E39C-43E5-87BF-71D91818FF1F}" type="datetimeFigureOut">
              <a:rPr lang="bg-BG" smtClean="0"/>
              <a:t>29.8.2017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CB59D-77A8-4B4C-B4AC-B670A9349F2E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8711157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5D66E-E39C-43E5-87BF-71D91818FF1F}" type="datetimeFigureOut">
              <a:rPr lang="bg-BG" smtClean="0"/>
              <a:t>29.8.2017 г.</a:t>
            </a:fld>
            <a:endParaRPr lang="bg-B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CB59D-77A8-4B4C-B4AC-B670A9349F2E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411839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5D66E-E39C-43E5-87BF-71D91818FF1F}" type="datetimeFigureOut">
              <a:rPr lang="bg-BG" smtClean="0"/>
              <a:t>29.8.2017 г.</a:t>
            </a:fld>
            <a:endParaRPr lang="bg-B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CB59D-77A8-4B4C-B4AC-B670A9349F2E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8899321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5D66E-E39C-43E5-87BF-71D91818FF1F}" type="datetimeFigureOut">
              <a:rPr lang="bg-BG" smtClean="0"/>
              <a:t>29.8.2017 г.</a:t>
            </a:fld>
            <a:endParaRPr lang="bg-B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CB59D-77A8-4B4C-B4AC-B670A9349F2E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8066415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5D66E-E39C-43E5-87BF-71D91818FF1F}" type="datetimeFigureOut">
              <a:rPr lang="bg-BG" smtClean="0"/>
              <a:t>29.8.2017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CB59D-77A8-4B4C-B4AC-B670A9349F2E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1804597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bg-B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5D66E-E39C-43E5-87BF-71D91818FF1F}" type="datetimeFigureOut">
              <a:rPr lang="bg-BG" smtClean="0"/>
              <a:t>29.8.2017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CB59D-77A8-4B4C-B4AC-B670A9349F2E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2451927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45D66E-E39C-43E5-87BF-71D91818FF1F}" type="datetimeFigureOut">
              <a:rPr lang="bg-BG" smtClean="0"/>
              <a:t>29.8.2017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9CB59D-77A8-4B4C-B4AC-B670A9349F2E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713042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 Narrow" panose="020B0606020202030204" pitchFamily="34" charset="0"/>
              </a:rPr>
              <a:t>CHARLIE'S COSMETICS</a:t>
            </a:r>
            <a:endParaRPr lang="bg-BG" dirty="0"/>
          </a:p>
        </p:txBody>
      </p:sp>
      <p:pic>
        <p:nvPicPr>
          <p:cNvPr id="4" name="Picture 3" descr="C:\Users\User\Desktop\20246032_502549566757773_8989494591086835089_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64" y="29154"/>
            <a:ext cx="1331640" cy="1331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Content Placeholder 4" descr="C:\Users\User\Desktop\20638678_509249639421099_3516134020352557181_n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9606" y="1360794"/>
            <a:ext cx="4012779" cy="4012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ubtitle 2"/>
          <p:cNvSpPr txBox="1">
            <a:spLocks/>
          </p:cNvSpPr>
          <p:nvPr/>
        </p:nvSpPr>
        <p:spPr>
          <a:xfrm>
            <a:off x="2843808" y="5720803"/>
            <a:ext cx="3672408" cy="5923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i="1" dirty="0" smtClean="0">
                <a:latin typeface="Arial Narrow" panose="020B0606020202030204" pitchFamily="34" charset="0"/>
              </a:rPr>
              <a:t>A slogan proposition</a:t>
            </a:r>
            <a:endParaRPr lang="bg-BG" i="1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6586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 Narrow" panose="020B0606020202030204" pitchFamily="34" charset="0"/>
              </a:rPr>
              <a:t>CHARLIE'S COSMETICS</a:t>
            </a:r>
            <a:endParaRPr lang="bg-BG" dirty="0"/>
          </a:p>
        </p:txBody>
      </p:sp>
      <p:pic>
        <p:nvPicPr>
          <p:cNvPr id="4" name="Picture 3" descr="C:\Users\User\Desktop\20246032_502549566757773_8989494591086835089_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64" y="29154"/>
            <a:ext cx="1331640" cy="1331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Content Placeholder 4" descr="C:\Users\User\Desktop\20638678_509249639421099_3516134020352557181_n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9606" y="1360794"/>
            <a:ext cx="4012779" cy="4012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ubtitle 2"/>
          <p:cNvSpPr txBox="1">
            <a:spLocks/>
          </p:cNvSpPr>
          <p:nvPr/>
        </p:nvSpPr>
        <p:spPr>
          <a:xfrm rot="20479847">
            <a:off x="4282154" y="4649265"/>
            <a:ext cx="3672408" cy="59232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000" i="1" dirty="0" smtClean="0">
                <a:latin typeface="Arial Narrow" panose="020B0606020202030204" pitchFamily="34" charset="0"/>
              </a:rPr>
              <a:t>Jewel your lips</a:t>
            </a:r>
            <a:endParaRPr lang="bg-BG" sz="4000" i="1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7228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 Narrow" panose="020B0606020202030204" pitchFamily="34" charset="0"/>
              </a:rPr>
              <a:t>CHARLIE'S COSMETICS</a:t>
            </a:r>
            <a:endParaRPr lang="bg-BG" dirty="0"/>
          </a:p>
        </p:txBody>
      </p:sp>
      <p:pic>
        <p:nvPicPr>
          <p:cNvPr id="4" name="Picture 3" descr="C:\Users\User\Desktop\20246032_502549566757773_8989494591086835089_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64" y="29154"/>
            <a:ext cx="1331640" cy="1331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Content Placeholder 4" descr="C:\Users\User\Desktop\20638678_509249639421099_3516134020352557181_n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9606" y="1360794"/>
            <a:ext cx="4012779" cy="4012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ubtitle 2"/>
          <p:cNvSpPr txBox="1">
            <a:spLocks/>
          </p:cNvSpPr>
          <p:nvPr/>
        </p:nvSpPr>
        <p:spPr>
          <a:xfrm rot="20479847">
            <a:off x="4268364" y="4565372"/>
            <a:ext cx="4196570" cy="59232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000" i="1" dirty="0" smtClean="0">
                <a:latin typeface="Arial Narrow" panose="020B0606020202030204" pitchFamily="34" charset="0"/>
              </a:rPr>
              <a:t>The make-up jewel</a:t>
            </a:r>
            <a:endParaRPr lang="bg-BG" sz="4000" i="1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3495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 Narrow" panose="020B0606020202030204" pitchFamily="34" charset="0"/>
              </a:rPr>
              <a:t>CHARLIE'S COSMETICS</a:t>
            </a:r>
            <a:endParaRPr lang="bg-BG" dirty="0"/>
          </a:p>
        </p:txBody>
      </p:sp>
      <p:pic>
        <p:nvPicPr>
          <p:cNvPr id="4" name="Picture 3" descr="C:\Users\User\Desktop\20246032_502549566757773_8989494591086835089_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64" y="29154"/>
            <a:ext cx="1331640" cy="1331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Content Placeholder 4" descr="C:\Users\User\Desktop\20638678_509249639421099_3516134020352557181_n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9606" y="1360794"/>
            <a:ext cx="4012779" cy="4012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ubtitle 2"/>
          <p:cNvSpPr txBox="1">
            <a:spLocks/>
          </p:cNvSpPr>
          <p:nvPr/>
        </p:nvSpPr>
        <p:spPr>
          <a:xfrm rot="20479847">
            <a:off x="4356796" y="4128355"/>
            <a:ext cx="6766778" cy="156733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000" dirty="0" smtClean="0"/>
              <a:t>Lips that stick attention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623747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 Narrow" panose="020B0606020202030204" pitchFamily="34" charset="0"/>
              </a:rPr>
              <a:t>CHARLIE'S COSMETICS</a:t>
            </a:r>
            <a:endParaRPr lang="bg-BG" dirty="0"/>
          </a:p>
        </p:txBody>
      </p:sp>
      <p:pic>
        <p:nvPicPr>
          <p:cNvPr id="4" name="Picture 3" descr="C:\Users\User\Desktop\20246032_502549566757773_8989494591086835089_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64" y="29154"/>
            <a:ext cx="1331640" cy="1331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Content Placeholder 4" descr="C:\Users\User\Desktop\20638678_509249639421099_3516134020352557181_n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9606" y="1360794"/>
            <a:ext cx="4012779" cy="4012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ubtitle 2"/>
          <p:cNvSpPr txBox="1">
            <a:spLocks/>
          </p:cNvSpPr>
          <p:nvPr/>
        </p:nvSpPr>
        <p:spPr>
          <a:xfrm rot="20479847">
            <a:off x="4356796" y="4128355"/>
            <a:ext cx="6766778" cy="156733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000" dirty="0" smtClean="0"/>
              <a:t>Lips so slick, gazes stick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649330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 Narrow" panose="020B0606020202030204" pitchFamily="34" charset="0"/>
              </a:rPr>
              <a:t>CHARLIE'S COSMETICS</a:t>
            </a:r>
            <a:endParaRPr lang="bg-BG" dirty="0"/>
          </a:p>
        </p:txBody>
      </p:sp>
      <p:pic>
        <p:nvPicPr>
          <p:cNvPr id="4" name="Picture 3" descr="C:\Users\User\Desktop\20246032_502549566757773_8989494591086835089_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64" y="29154"/>
            <a:ext cx="1331640" cy="1331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Content Placeholder 4" descr="C:\Users\User\Desktop\20638678_509249639421099_3516134020352557181_n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9606" y="1360794"/>
            <a:ext cx="4012779" cy="4012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ubtitle 2"/>
          <p:cNvSpPr txBox="1">
            <a:spLocks/>
          </p:cNvSpPr>
          <p:nvPr/>
        </p:nvSpPr>
        <p:spPr>
          <a:xfrm rot="20479847">
            <a:off x="4356796" y="4128355"/>
            <a:ext cx="6766778" cy="156733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000" dirty="0" smtClean="0"/>
              <a:t>Enchant yourself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355642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 Narrow" panose="020B0606020202030204" pitchFamily="34" charset="0"/>
              </a:rPr>
              <a:t>CHARLIE'S COSMETICS</a:t>
            </a:r>
            <a:endParaRPr lang="bg-BG" dirty="0"/>
          </a:p>
        </p:txBody>
      </p:sp>
      <p:pic>
        <p:nvPicPr>
          <p:cNvPr id="4" name="Picture 3" descr="C:\Users\User\Desktop\20246032_502549566757773_8989494591086835089_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64" y="29154"/>
            <a:ext cx="1331640" cy="1331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Content Placeholder 4" descr="C:\Users\User\Desktop\20638678_509249639421099_3516134020352557181_n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9606" y="1360794"/>
            <a:ext cx="4012779" cy="4012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ubtitle 2"/>
          <p:cNvSpPr txBox="1">
            <a:spLocks/>
          </p:cNvSpPr>
          <p:nvPr/>
        </p:nvSpPr>
        <p:spPr>
          <a:xfrm rot="20479847">
            <a:off x="4356796" y="4128355"/>
            <a:ext cx="6766778" cy="156733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000" dirty="0" smtClean="0"/>
              <a:t>Glamour up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815967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 Narrow" panose="020B0606020202030204" pitchFamily="34" charset="0"/>
              </a:rPr>
              <a:t>CHARLIE'S COSMETICS</a:t>
            </a:r>
            <a:endParaRPr lang="bg-BG" dirty="0"/>
          </a:p>
        </p:txBody>
      </p:sp>
      <p:pic>
        <p:nvPicPr>
          <p:cNvPr id="4" name="Picture 3" descr="C:\Users\User\Desktop\20246032_502549566757773_8989494591086835089_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64" y="29154"/>
            <a:ext cx="1331640" cy="1331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Content Placeholder 4" descr="C:\Users\User\Desktop\20638678_509249639421099_3516134020352557181_n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9606" y="1360794"/>
            <a:ext cx="4012779" cy="4012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ubtitle 2"/>
          <p:cNvSpPr txBox="1">
            <a:spLocks/>
          </p:cNvSpPr>
          <p:nvPr/>
        </p:nvSpPr>
        <p:spPr>
          <a:xfrm>
            <a:off x="2843808" y="5720803"/>
            <a:ext cx="3672408" cy="5923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 smtClean="0">
                <a:latin typeface="Arial Narrow" panose="020B0606020202030204" pitchFamily="34" charset="0"/>
              </a:rPr>
              <a:t>Thank you!</a:t>
            </a:r>
            <a:endParaRPr lang="bg-BG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4106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42</Words>
  <Application>Microsoft Office PowerPoint</Application>
  <PresentationFormat>On-screen Show (4:3)</PresentationFormat>
  <Paragraphs>16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CHARLIE'S COSMETICS</vt:lpstr>
      <vt:lpstr>CHARLIE'S COSMETICS</vt:lpstr>
      <vt:lpstr>CHARLIE'S COSMETICS</vt:lpstr>
      <vt:lpstr>CHARLIE'S COSMETICS</vt:lpstr>
      <vt:lpstr>CHARLIE'S COSMETICS</vt:lpstr>
      <vt:lpstr>CHARLIE'S COSMETICS</vt:lpstr>
      <vt:lpstr>CHARLIE'S COSMETICS</vt:lpstr>
      <vt:lpstr>CHARLIE'S COSMETICS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CHARLIE'S COSMETICS</dc:title>
  <dc:creator>User</dc:creator>
  <cp:lastModifiedBy>User</cp:lastModifiedBy>
  <cp:revision>3</cp:revision>
  <dcterms:created xsi:type="dcterms:W3CDTF">2017-08-29T12:09:58Z</dcterms:created>
  <dcterms:modified xsi:type="dcterms:W3CDTF">2017-08-29T12:35:30Z</dcterms:modified>
</cp:coreProperties>
</file>